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75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935BB-FF78-43C1-AD45-9AB3A27C2FC7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E107D-C20A-436F-A2DD-22D6942D46A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Интернет-зависимость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ACD8A-893D-484E-9AE4-D6ADF6A8DC97}" type="parTrans" cxnId="{CF990D60-9F06-48BA-A947-9C62FAFEA6C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0D6F6C-B84A-49B6-9EA5-30917BD7644D}" type="sibTrans" cxnId="{CF990D60-9F06-48BA-A947-9C62FAFEA6C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5E11B0-E9E6-4B31-91DB-E4B80D71D68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Навязчивый </a:t>
          </a:r>
          <a:r>
            <a:rPr lang="ru-RU" sz="1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веб-серфинг</a:t>
          </a:r>
          <a:r>
            <a: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9FA453-469B-4BA1-A495-34E9C3CFC559}" type="parTrans" cxnId="{44CA9B5F-F81C-45E7-9294-D2A801C4364B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162DEF-1863-4739-BA57-976C26284A66}" type="sibTrans" cxnId="{44CA9B5F-F81C-45E7-9294-D2A801C4364B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A372DE-5438-46C0-BDF2-BAF939A61261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Пристрастие к виртуальному общению и виртуальным знакомствам </a:t>
          </a:r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D215DD-0D8B-40EB-8ED0-28CF8305B754}" type="parTrans" cxnId="{01EE5818-F553-4FD7-AB01-65C66B8F5338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4A829-B1DB-4D3E-A6D9-0FDB74416FA0}" type="sibTrans" cxnId="{01EE5818-F553-4FD7-AB01-65C66B8F533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ABB104-350F-4FF4-936C-2E6EF5EF6034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Игровая зависимость </a:t>
          </a:r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551300-6F9D-41F1-82BE-743B896E1CFE}" type="parTrans" cxnId="{BF432925-2D4B-4117-8484-27AF9D937ADD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3364B5-EFD5-480C-B0A7-DC9CBAC6ED57}" type="sibTrans" cxnId="{BF432925-2D4B-4117-8484-27AF9D937ADD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1064D2-A877-47E9-9C18-EA2B138A0334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Навязчивое желание потратить деньги </a:t>
          </a:r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4CD27F-42A3-445B-B07F-E6E133FF23CA}" type="parTrans" cxnId="{A8329BC2-24CF-4CE3-8408-0CE9D2D1FFA1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52B6BC-EA7B-4B69-8942-B844C4D256DB}" type="sibTrans" cxnId="{A8329BC2-24CF-4CE3-8408-0CE9D2D1FFA1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C21045-3222-4204-BF8A-0A88FB0AE955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Пристрастие к просмотру фильмов через интернет</a:t>
          </a:r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770D73-9BE9-4139-A5B2-3F83C1846B68}" type="parTrans" cxnId="{45639DAE-D90B-4512-83A6-8040436A4064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D98227-5AB3-4D26-9CAD-7FEC0786B650}" type="sibTrans" cxnId="{45639DAE-D90B-4512-83A6-8040436A4064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736A2A-4B6D-42DF-AB23-033E7EF3FAEB}">
      <dgm:prSet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Кибер-сексуальная</a:t>
          </a:r>
          <a:r>
            <a: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зависимость 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F2BAF-4FFE-4B31-B203-CCC9BD7C43DA}" type="parTrans" cxnId="{2A654CAA-9943-4A70-AE4B-13EA49FC3637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6085A1-4993-4BE4-A18C-496D250FFC29}" type="sibTrans" cxnId="{2A654CAA-9943-4A70-AE4B-13EA49FC3637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B2AD32-89B8-4A45-85C1-3D51D3FDB2F8}" type="pres">
      <dgm:prSet presAssocID="{C92935BB-FF78-43C1-AD45-9AB3A27C2F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67761C-6106-435F-B7EC-EDCB30266B0B}" type="pres">
      <dgm:prSet presAssocID="{3D4E107D-C20A-436F-A2DD-22D6942D46AA}" presName="centerShape" presStyleLbl="node0" presStyleIdx="0" presStyleCnt="1" custScaleX="111777"/>
      <dgm:spPr/>
      <dgm:t>
        <a:bodyPr/>
        <a:lstStyle/>
        <a:p>
          <a:endParaRPr lang="ru-RU"/>
        </a:p>
      </dgm:t>
    </dgm:pt>
    <dgm:pt modelId="{0C1F04B9-8C95-44B1-B08F-1AE5CD8C756B}" type="pres">
      <dgm:prSet presAssocID="{D59FA453-469B-4BA1-A495-34E9C3CFC559}" presName="parTrans" presStyleLbl="sibTrans2D1" presStyleIdx="0" presStyleCnt="6"/>
      <dgm:spPr/>
      <dgm:t>
        <a:bodyPr/>
        <a:lstStyle/>
        <a:p>
          <a:endParaRPr lang="ru-RU"/>
        </a:p>
      </dgm:t>
    </dgm:pt>
    <dgm:pt modelId="{36AADB19-147D-4B8B-8DC0-E3B351769EFB}" type="pres">
      <dgm:prSet presAssocID="{D59FA453-469B-4BA1-A495-34E9C3CFC55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4997C79-94E2-4FEC-8761-45B689523B84}" type="pres">
      <dgm:prSet presAssocID="{795E11B0-E9E6-4B31-91DB-E4B80D71D6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313F9-35FD-4B47-9A6A-5D19FC2AEA30}" type="pres">
      <dgm:prSet presAssocID="{B9D215DD-0D8B-40EB-8ED0-28CF8305B75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CCA30AB-A04B-46AB-8537-6BCB2F348F0B}" type="pres">
      <dgm:prSet presAssocID="{B9D215DD-0D8B-40EB-8ED0-28CF8305B75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EC810ED1-F237-4C89-928D-A98B3B5E2592}" type="pres">
      <dgm:prSet presAssocID="{22A372DE-5438-46C0-BDF2-BAF939A612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84DA5-78B2-49CB-8F77-C398E3191BBF}" type="pres">
      <dgm:prSet presAssocID="{40551300-6F9D-41F1-82BE-743B896E1CF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E6BB32B2-BB05-46A6-B954-187741000564}" type="pres">
      <dgm:prSet presAssocID="{40551300-6F9D-41F1-82BE-743B896E1CF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00D48BE-3A88-483C-8C8C-814CA4CBCA5B}" type="pres">
      <dgm:prSet presAssocID="{94ABB104-350F-4FF4-936C-2E6EF5EF603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A4C79-5259-47A5-8956-75B5F1A8317F}" type="pres">
      <dgm:prSet presAssocID="{B84CD27F-42A3-445B-B07F-E6E133FF23C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143522A-9FFC-4461-9428-4C1982ED72DC}" type="pres">
      <dgm:prSet presAssocID="{B84CD27F-42A3-445B-B07F-E6E133FF23C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B340095B-5DF9-44FC-A6EC-D0AB4DBCD1F6}" type="pres">
      <dgm:prSet presAssocID="{5F1064D2-A877-47E9-9C18-EA2B138A033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FEC72-11B2-4A39-BEF1-192813C257E4}" type="pres">
      <dgm:prSet presAssocID="{26770D73-9BE9-4139-A5B2-3F83C1846B68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1AA9511-B535-4162-BC50-0A5926BCEF45}" type="pres">
      <dgm:prSet presAssocID="{26770D73-9BE9-4139-A5B2-3F83C1846B68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39A6AC7-DEAB-4954-98B7-2BDA59662964}" type="pres">
      <dgm:prSet presAssocID="{69C21045-3222-4204-BF8A-0A88FB0AE9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31793-A8A0-4380-8E18-866876471539}" type="pres">
      <dgm:prSet presAssocID="{E3DF2BAF-4FFE-4B31-B203-CCC9BD7C43DA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AE12CA4-7FD9-4791-8DAC-64FB9F9BB897}" type="pres">
      <dgm:prSet presAssocID="{E3DF2BAF-4FFE-4B31-B203-CCC9BD7C43D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D6E0C055-9BBE-4937-AAFE-531EF1FC3BCD}" type="pres">
      <dgm:prSet presAssocID="{42736A2A-4B6D-42DF-AB23-033E7EF3FA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54861-80EF-4205-8458-9FC987889B97}" type="presOf" srcId="{94ABB104-350F-4FF4-936C-2E6EF5EF6034}" destId="{300D48BE-3A88-483C-8C8C-814CA4CBCA5B}" srcOrd="0" destOrd="0" presId="urn:microsoft.com/office/officeart/2005/8/layout/radial5"/>
    <dgm:cxn modelId="{65B03D47-8E17-4624-93F1-E64D07A0A925}" type="presOf" srcId="{D59FA453-469B-4BA1-A495-34E9C3CFC559}" destId="{0C1F04B9-8C95-44B1-B08F-1AE5CD8C756B}" srcOrd="0" destOrd="0" presId="urn:microsoft.com/office/officeart/2005/8/layout/radial5"/>
    <dgm:cxn modelId="{F66DE1E4-BF9F-4B77-AA70-7770E0AFF2E8}" type="presOf" srcId="{40551300-6F9D-41F1-82BE-743B896E1CFE}" destId="{B1E84DA5-78B2-49CB-8F77-C398E3191BBF}" srcOrd="0" destOrd="0" presId="urn:microsoft.com/office/officeart/2005/8/layout/radial5"/>
    <dgm:cxn modelId="{C0C93A2E-12EF-4090-BDCA-CB614C72F0F1}" type="presOf" srcId="{22A372DE-5438-46C0-BDF2-BAF939A61261}" destId="{EC810ED1-F237-4C89-928D-A98B3B5E2592}" srcOrd="0" destOrd="0" presId="urn:microsoft.com/office/officeart/2005/8/layout/radial5"/>
    <dgm:cxn modelId="{BF432925-2D4B-4117-8484-27AF9D937ADD}" srcId="{3D4E107D-C20A-436F-A2DD-22D6942D46AA}" destId="{94ABB104-350F-4FF4-936C-2E6EF5EF6034}" srcOrd="2" destOrd="0" parTransId="{40551300-6F9D-41F1-82BE-743B896E1CFE}" sibTransId="{183364B5-EFD5-480C-B0A7-DC9CBAC6ED57}"/>
    <dgm:cxn modelId="{69E562B4-00AB-43E4-9F3E-B6A7FD200EFD}" type="presOf" srcId="{3D4E107D-C20A-436F-A2DD-22D6942D46AA}" destId="{3267761C-6106-435F-B7EC-EDCB30266B0B}" srcOrd="0" destOrd="0" presId="urn:microsoft.com/office/officeart/2005/8/layout/radial5"/>
    <dgm:cxn modelId="{CF990D60-9F06-48BA-A947-9C62FAFEA6C2}" srcId="{C92935BB-FF78-43C1-AD45-9AB3A27C2FC7}" destId="{3D4E107D-C20A-436F-A2DD-22D6942D46AA}" srcOrd="0" destOrd="0" parTransId="{AB8ACD8A-893D-484E-9AE4-D6ADF6A8DC97}" sibTransId="{5F0D6F6C-B84A-49B6-9EA5-30917BD7644D}"/>
    <dgm:cxn modelId="{863514D1-A6B0-4A9B-8D45-ED65D33C26ED}" type="presOf" srcId="{69C21045-3222-4204-BF8A-0A88FB0AE955}" destId="{839A6AC7-DEAB-4954-98B7-2BDA59662964}" srcOrd="0" destOrd="0" presId="urn:microsoft.com/office/officeart/2005/8/layout/radial5"/>
    <dgm:cxn modelId="{4B809814-1B29-493A-B5EF-F6CEB9E99CEF}" type="presOf" srcId="{26770D73-9BE9-4139-A5B2-3F83C1846B68}" destId="{2BEFEC72-11B2-4A39-BEF1-192813C257E4}" srcOrd="0" destOrd="0" presId="urn:microsoft.com/office/officeart/2005/8/layout/radial5"/>
    <dgm:cxn modelId="{45639DAE-D90B-4512-83A6-8040436A4064}" srcId="{3D4E107D-C20A-436F-A2DD-22D6942D46AA}" destId="{69C21045-3222-4204-BF8A-0A88FB0AE955}" srcOrd="4" destOrd="0" parTransId="{26770D73-9BE9-4139-A5B2-3F83C1846B68}" sibTransId="{B7D98227-5AB3-4D26-9CAD-7FEC0786B650}"/>
    <dgm:cxn modelId="{2A654CAA-9943-4A70-AE4B-13EA49FC3637}" srcId="{3D4E107D-C20A-436F-A2DD-22D6942D46AA}" destId="{42736A2A-4B6D-42DF-AB23-033E7EF3FAEB}" srcOrd="5" destOrd="0" parTransId="{E3DF2BAF-4FFE-4B31-B203-CCC9BD7C43DA}" sibTransId="{4E6085A1-4993-4BE4-A18C-496D250FFC29}"/>
    <dgm:cxn modelId="{C2C05C14-3897-47E1-BF8E-794E9E423324}" type="presOf" srcId="{E3DF2BAF-4FFE-4B31-B203-CCC9BD7C43DA}" destId="{D6131793-A8A0-4380-8E18-866876471539}" srcOrd="0" destOrd="0" presId="urn:microsoft.com/office/officeart/2005/8/layout/radial5"/>
    <dgm:cxn modelId="{01EE5818-F553-4FD7-AB01-65C66B8F5338}" srcId="{3D4E107D-C20A-436F-A2DD-22D6942D46AA}" destId="{22A372DE-5438-46C0-BDF2-BAF939A61261}" srcOrd="1" destOrd="0" parTransId="{B9D215DD-0D8B-40EB-8ED0-28CF8305B754}" sibTransId="{BA94A829-B1DB-4D3E-A6D9-0FDB74416FA0}"/>
    <dgm:cxn modelId="{A8329BC2-24CF-4CE3-8408-0CE9D2D1FFA1}" srcId="{3D4E107D-C20A-436F-A2DD-22D6942D46AA}" destId="{5F1064D2-A877-47E9-9C18-EA2B138A0334}" srcOrd="3" destOrd="0" parTransId="{B84CD27F-42A3-445B-B07F-E6E133FF23CA}" sibTransId="{3C52B6BC-EA7B-4B69-8942-B844C4D256DB}"/>
    <dgm:cxn modelId="{3E5EDE09-BF2D-47C7-A8E7-5EB5223A8F3F}" type="presOf" srcId="{40551300-6F9D-41F1-82BE-743B896E1CFE}" destId="{E6BB32B2-BB05-46A6-B954-187741000564}" srcOrd="1" destOrd="0" presId="urn:microsoft.com/office/officeart/2005/8/layout/radial5"/>
    <dgm:cxn modelId="{A216A72A-0035-4C86-A581-B90EECDB2F6B}" type="presOf" srcId="{5F1064D2-A877-47E9-9C18-EA2B138A0334}" destId="{B340095B-5DF9-44FC-A6EC-D0AB4DBCD1F6}" srcOrd="0" destOrd="0" presId="urn:microsoft.com/office/officeart/2005/8/layout/radial5"/>
    <dgm:cxn modelId="{A8FDFC4B-19F2-4335-BECF-4BB2B3046543}" type="presOf" srcId="{E3DF2BAF-4FFE-4B31-B203-CCC9BD7C43DA}" destId="{8AE12CA4-7FD9-4791-8DAC-64FB9F9BB897}" srcOrd="1" destOrd="0" presId="urn:microsoft.com/office/officeart/2005/8/layout/radial5"/>
    <dgm:cxn modelId="{80928BDF-416F-406C-9C5B-E14918A66288}" type="presOf" srcId="{B9D215DD-0D8B-40EB-8ED0-28CF8305B754}" destId="{6CCA30AB-A04B-46AB-8537-6BCB2F348F0B}" srcOrd="1" destOrd="0" presId="urn:microsoft.com/office/officeart/2005/8/layout/radial5"/>
    <dgm:cxn modelId="{F1E7475D-D1AC-4B0A-9B58-D65C869B64D9}" type="presOf" srcId="{795E11B0-E9E6-4B31-91DB-E4B80D71D681}" destId="{24997C79-94E2-4FEC-8761-45B689523B84}" srcOrd="0" destOrd="0" presId="urn:microsoft.com/office/officeart/2005/8/layout/radial5"/>
    <dgm:cxn modelId="{59E0D719-BF42-4024-8E31-00C56D9C9447}" type="presOf" srcId="{C92935BB-FF78-43C1-AD45-9AB3A27C2FC7}" destId="{D4B2AD32-89B8-4A45-85C1-3D51D3FDB2F8}" srcOrd="0" destOrd="0" presId="urn:microsoft.com/office/officeart/2005/8/layout/radial5"/>
    <dgm:cxn modelId="{068B4C47-10F1-40E1-9B73-156858922126}" type="presOf" srcId="{B9D215DD-0D8B-40EB-8ED0-28CF8305B754}" destId="{F12313F9-35FD-4B47-9A6A-5D19FC2AEA30}" srcOrd="0" destOrd="0" presId="urn:microsoft.com/office/officeart/2005/8/layout/radial5"/>
    <dgm:cxn modelId="{AF4D17FC-08B4-469E-B9AC-D6BFC5122C8B}" type="presOf" srcId="{D59FA453-469B-4BA1-A495-34E9C3CFC559}" destId="{36AADB19-147D-4B8B-8DC0-E3B351769EFB}" srcOrd="1" destOrd="0" presId="urn:microsoft.com/office/officeart/2005/8/layout/radial5"/>
    <dgm:cxn modelId="{713ADADF-4FE7-46EA-93C6-44F6B62532AA}" type="presOf" srcId="{26770D73-9BE9-4139-A5B2-3F83C1846B68}" destId="{11AA9511-B535-4162-BC50-0A5926BCEF45}" srcOrd="1" destOrd="0" presId="urn:microsoft.com/office/officeart/2005/8/layout/radial5"/>
    <dgm:cxn modelId="{D4198985-12B5-4D54-BFE4-EC01F76B4944}" type="presOf" srcId="{42736A2A-4B6D-42DF-AB23-033E7EF3FAEB}" destId="{D6E0C055-9BBE-4937-AAFE-531EF1FC3BCD}" srcOrd="0" destOrd="0" presId="urn:microsoft.com/office/officeart/2005/8/layout/radial5"/>
    <dgm:cxn modelId="{FFB1E5B4-C4E6-446F-A33F-67FD59F4ED0C}" type="presOf" srcId="{B84CD27F-42A3-445B-B07F-E6E133FF23CA}" destId="{279A4C79-5259-47A5-8956-75B5F1A8317F}" srcOrd="0" destOrd="0" presId="urn:microsoft.com/office/officeart/2005/8/layout/radial5"/>
    <dgm:cxn modelId="{64C8B7D9-70D4-42AC-A11D-C5CD582C85D1}" type="presOf" srcId="{B84CD27F-42A3-445B-B07F-E6E133FF23CA}" destId="{7143522A-9FFC-4461-9428-4C1982ED72DC}" srcOrd="1" destOrd="0" presId="urn:microsoft.com/office/officeart/2005/8/layout/radial5"/>
    <dgm:cxn modelId="{44CA9B5F-F81C-45E7-9294-D2A801C4364B}" srcId="{3D4E107D-C20A-436F-A2DD-22D6942D46AA}" destId="{795E11B0-E9E6-4B31-91DB-E4B80D71D681}" srcOrd="0" destOrd="0" parTransId="{D59FA453-469B-4BA1-A495-34E9C3CFC559}" sibTransId="{BB162DEF-1863-4739-BA57-976C26284A66}"/>
    <dgm:cxn modelId="{82DFAF12-C1D9-4CAC-8D5E-196F628AAEB7}" type="presParOf" srcId="{D4B2AD32-89B8-4A45-85C1-3D51D3FDB2F8}" destId="{3267761C-6106-435F-B7EC-EDCB30266B0B}" srcOrd="0" destOrd="0" presId="urn:microsoft.com/office/officeart/2005/8/layout/radial5"/>
    <dgm:cxn modelId="{4CB174BB-B4C9-4986-876C-791468561977}" type="presParOf" srcId="{D4B2AD32-89B8-4A45-85C1-3D51D3FDB2F8}" destId="{0C1F04B9-8C95-44B1-B08F-1AE5CD8C756B}" srcOrd="1" destOrd="0" presId="urn:microsoft.com/office/officeart/2005/8/layout/radial5"/>
    <dgm:cxn modelId="{F3B1881A-A0EF-4E69-9DE9-56D5D10A7515}" type="presParOf" srcId="{0C1F04B9-8C95-44B1-B08F-1AE5CD8C756B}" destId="{36AADB19-147D-4B8B-8DC0-E3B351769EFB}" srcOrd="0" destOrd="0" presId="urn:microsoft.com/office/officeart/2005/8/layout/radial5"/>
    <dgm:cxn modelId="{1727216C-0720-4FF8-A667-CA853C6DA7DB}" type="presParOf" srcId="{D4B2AD32-89B8-4A45-85C1-3D51D3FDB2F8}" destId="{24997C79-94E2-4FEC-8761-45B689523B84}" srcOrd="2" destOrd="0" presId="urn:microsoft.com/office/officeart/2005/8/layout/radial5"/>
    <dgm:cxn modelId="{601B3652-D67F-4135-A707-09D31BC90D4C}" type="presParOf" srcId="{D4B2AD32-89B8-4A45-85C1-3D51D3FDB2F8}" destId="{F12313F9-35FD-4B47-9A6A-5D19FC2AEA30}" srcOrd="3" destOrd="0" presId="urn:microsoft.com/office/officeart/2005/8/layout/radial5"/>
    <dgm:cxn modelId="{D83DB149-154F-4249-AF02-558DF1C2C061}" type="presParOf" srcId="{F12313F9-35FD-4B47-9A6A-5D19FC2AEA30}" destId="{6CCA30AB-A04B-46AB-8537-6BCB2F348F0B}" srcOrd="0" destOrd="0" presId="urn:microsoft.com/office/officeart/2005/8/layout/radial5"/>
    <dgm:cxn modelId="{B4CB2666-A7D8-4022-AA09-9E59DA8CFBFE}" type="presParOf" srcId="{D4B2AD32-89B8-4A45-85C1-3D51D3FDB2F8}" destId="{EC810ED1-F237-4C89-928D-A98B3B5E2592}" srcOrd="4" destOrd="0" presId="urn:microsoft.com/office/officeart/2005/8/layout/radial5"/>
    <dgm:cxn modelId="{0B406CF9-AACC-4CC7-99D4-6F149911FFE2}" type="presParOf" srcId="{D4B2AD32-89B8-4A45-85C1-3D51D3FDB2F8}" destId="{B1E84DA5-78B2-49CB-8F77-C398E3191BBF}" srcOrd="5" destOrd="0" presId="urn:microsoft.com/office/officeart/2005/8/layout/radial5"/>
    <dgm:cxn modelId="{18AE50FF-F08E-4E71-8BE5-8EFD9C73C60E}" type="presParOf" srcId="{B1E84DA5-78B2-49CB-8F77-C398E3191BBF}" destId="{E6BB32B2-BB05-46A6-B954-187741000564}" srcOrd="0" destOrd="0" presId="urn:microsoft.com/office/officeart/2005/8/layout/radial5"/>
    <dgm:cxn modelId="{CE468617-2227-4046-BA3E-5ED4E478F9FE}" type="presParOf" srcId="{D4B2AD32-89B8-4A45-85C1-3D51D3FDB2F8}" destId="{300D48BE-3A88-483C-8C8C-814CA4CBCA5B}" srcOrd="6" destOrd="0" presId="urn:microsoft.com/office/officeart/2005/8/layout/radial5"/>
    <dgm:cxn modelId="{149F0E09-3C2D-4EE0-B4D7-7188DEBE5E09}" type="presParOf" srcId="{D4B2AD32-89B8-4A45-85C1-3D51D3FDB2F8}" destId="{279A4C79-5259-47A5-8956-75B5F1A8317F}" srcOrd="7" destOrd="0" presId="urn:microsoft.com/office/officeart/2005/8/layout/radial5"/>
    <dgm:cxn modelId="{5FFA3C9C-9EB3-4D05-B243-BE02344F35E1}" type="presParOf" srcId="{279A4C79-5259-47A5-8956-75B5F1A8317F}" destId="{7143522A-9FFC-4461-9428-4C1982ED72DC}" srcOrd="0" destOrd="0" presId="urn:microsoft.com/office/officeart/2005/8/layout/radial5"/>
    <dgm:cxn modelId="{5B36F9B6-70DD-46C4-88C4-BAFF5386F5D2}" type="presParOf" srcId="{D4B2AD32-89B8-4A45-85C1-3D51D3FDB2F8}" destId="{B340095B-5DF9-44FC-A6EC-D0AB4DBCD1F6}" srcOrd="8" destOrd="0" presId="urn:microsoft.com/office/officeart/2005/8/layout/radial5"/>
    <dgm:cxn modelId="{D32F9EED-0213-453B-B7A9-0663B580466D}" type="presParOf" srcId="{D4B2AD32-89B8-4A45-85C1-3D51D3FDB2F8}" destId="{2BEFEC72-11B2-4A39-BEF1-192813C257E4}" srcOrd="9" destOrd="0" presId="urn:microsoft.com/office/officeart/2005/8/layout/radial5"/>
    <dgm:cxn modelId="{C41C270A-C511-4ACC-B7C0-5CC7EA110A01}" type="presParOf" srcId="{2BEFEC72-11B2-4A39-BEF1-192813C257E4}" destId="{11AA9511-B535-4162-BC50-0A5926BCEF45}" srcOrd="0" destOrd="0" presId="urn:microsoft.com/office/officeart/2005/8/layout/radial5"/>
    <dgm:cxn modelId="{5712B3A6-DFE6-4886-ADD8-9049B0412B2A}" type="presParOf" srcId="{D4B2AD32-89B8-4A45-85C1-3D51D3FDB2F8}" destId="{839A6AC7-DEAB-4954-98B7-2BDA59662964}" srcOrd="10" destOrd="0" presId="urn:microsoft.com/office/officeart/2005/8/layout/radial5"/>
    <dgm:cxn modelId="{6E50E40C-1633-4FFF-AD73-F760B7BA24F7}" type="presParOf" srcId="{D4B2AD32-89B8-4A45-85C1-3D51D3FDB2F8}" destId="{D6131793-A8A0-4380-8E18-866876471539}" srcOrd="11" destOrd="0" presId="urn:microsoft.com/office/officeart/2005/8/layout/radial5"/>
    <dgm:cxn modelId="{15D2849C-E9B2-447D-80E2-567971897C23}" type="presParOf" srcId="{D6131793-A8A0-4380-8E18-866876471539}" destId="{8AE12CA4-7FD9-4791-8DAC-64FB9F9BB897}" srcOrd="0" destOrd="0" presId="urn:microsoft.com/office/officeart/2005/8/layout/radial5"/>
    <dgm:cxn modelId="{A0C03DA8-D45F-467D-A103-47ED94CFB956}" type="presParOf" srcId="{D4B2AD32-89B8-4A45-85C1-3D51D3FDB2F8}" destId="{D6E0C055-9BBE-4937-AAFE-531EF1FC3BC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70D55-2580-4E25-9137-163DB68DC377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172BA5B-3A43-49F2-B34E-E065964B8F10}">
      <dgm:prSet phldrT="[Текст]" custT="1"/>
      <dgm:spPr/>
      <dgm:t>
        <a:bodyPr/>
        <a:lstStyle/>
        <a:p>
          <a:r>
            <a:rPr lang="ru-RU" sz="1800" b="1" i="1" dirty="0" smtClean="0"/>
            <a:t>Проанализируйте, пренебрегает ли ребенок из-за работы за компьютером своими домашними обязанностями и соблюдением режима дня</a:t>
          </a:r>
        </a:p>
      </dgm:t>
    </dgm:pt>
    <dgm:pt modelId="{622BCB05-2CA2-4564-A76E-C90EA2F0C10C}" type="parTrans" cxnId="{1E2A63DD-8C2B-4916-A60C-6DDF3299D7AD}">
      <dgm:prSet/>
      <dgm:spPr/>
      <dgm:t>
        <a:bodyPr/>
        <a:lstStyle/>
        <a:p>
          <a:endParaRPr lang="ru-RU" sz="1800" b="1" i="1"/>
        </a:p>
      </dgm:t>
    </dgm:pt>
    <dgm:pt modelId="{24F0B087-D74B-44FE-B5FF-9244AA88709F}" type="sibTrans" cxnId="{1E2A63DD-8C2B-4916-A60C-6DDF3299D7AD}">
      <dgm:prSet/>
      <dgm:spPr/>
      <dgm:t>
        <a:bodyPr/>
        <a:lstStyle/>
        <a:p>
          <a:endParaRPr lang="ru-RU" sz="1800" b="1" i="1"/>
        </a:p>
      </dgm:t>
    </dgm:pt>
    <dgm:pt modelId="{14B2C06C-1C2D-41CC-BE67-346C52E702DA}">
      <dgm:prSet custT="1"/>
      <dgm:spPr/>
      <dgm:t>
        <a:bodyPr/>
        <a:lstStyle/>
        <a:p>
          <a:r>
            <a:rPr lang="ru-RU" sz="1800" b="1" i="1" dirty="0" smtClean="0"/>
            <a:t>Выясните, поддерживается ли интерес вашего ребенка реальными увлечениями или же  он следит за обновлениями ради самого процесса</a:t>
          </a:r>
          <a:endParaRPr lang="ru-RU" sz="1800" b="1" i="1" dirty="0"/>
        </a:p>
      </dgm:t>
    </dgm:pt>
    <dgm:pt modelId="{3AD70D8E-6FDB-4CF2-A5E1-2526FDB4121F}" type="parTrans" cxnId="{C604D871-AC0F-403B-99A7-8E9654A01A82}">
      <dgm:prSet/>
      <dgm:spPr/>
      <dgm:t>
        <a:bodyPr/>
        <a:lstStyle/>
        <a:p>
          <a:endParaRPr lang="ru-RU" sz="1800" b="1" i="1"/>
        </a:p>
      </dgm:t>
    </dgm:pt>
    <dgm:pt modelId="{1F721760-1918-47FF-AF79-7016B1567B31}" type="sibTrans" cxnId="{C604D871-AC0F-403B-99A7-8E9654A01A82}">
      <dgm:prSet/>
      <dgm:spPr/>
      <dgm:t>
        <a:bodyPr/>
        <a:lstStyle/>
        <a:p>
          <a:endParaRPr lang="ru-RU" sz="1800" b="1" i="1"/>
        </a:p>
      </dgm:t>
    </dgm:pt>
    <dgm:pt modelId="{32F3ECD4-B814-4FE5-8A81-A433CE567D5A}">
      <dgm:prSet custT="1"/>
      <dgm:spPr/>
      <dgm:t>
        <a:bodyPr/>
        <a:lstStyle/>
        <a:p>
          <a:r>
            <a:rPr lang="ru-RU" sz="1800" b="1" i="1" dirty="0" smtClean="0"/>
            <a:t>Понаблюдайте за сменой настроения и поведения вашего ребенка после выхода из интернета</a:t>
          </a:r>
          <a:endParaRPr lang="ru-RU" sz="1800" b="1" i="1" dirty="0"/>
        </a:p>
      </dgm:t>
    </dgm:pt>
    <dgm:pt modelId="{801062AA-6264-4677-9688-69F722572AC4}" type="parTrans" cxnId="{E51C4B83-C122-44EA-916C-932FE56D248F}">
      <dgm:prSet/>
      <dgm:spPr/>
      <dgm:t>
        <a:bodyPr/>
        <a:lstStyle/>
        <a:p>
          <a:endParaRPr lang="ru-RU" sz="1800" b="1" i="1"/>
        </a:p>
      </dgm:t>
    </dgm:pt>
    <dgm:pt modelId="{1ED8B43D-CB1C-4684-9CFB-F7C2EF2D515A}" type="sibTrans" cxnId="{E51C4B83-C122-44EA-916C-932FE56D248F}">
      <dgm:prSet/>
      <dgm:spPr/>
      <dgm:t>
        <a:bodyPr/>
        <a:lstStyle/>
        <a:p>
          <a:endParaRPr lang="ru-RU" sz="1800" b="1" i="1"/>
        </a:p>
      </dgm:t>
    </dgm:pt>
    <dgm:pt modelId="{662AC6FD-9CFF-46EC-9A3F-AE584B0E38E6}">
      <dgm:prSet custT="1"/>
      <dgm:spPr/>
      <dgm:t>
        <a:bodyPr/>
        <a:lstStyle/>
        <a:p>
          <a:r>
            <a:rPr lang="ru-RU" sz="1800" b="1" i="1" dirty="0" smtClean="0"/>
            <a:t>Поговорите со школьным психологом и классным руководителем о поведении вашего ребенка, его успеваемости и отношениях с другими учениками</a:t>
          </a:r>
          <a:endParaRPr lang="ru-RU" sz="1800" b="1" i="1" dirty="0"/>
        </a:p>
      </dgm:t>
    </dgm:pt>
    <dgm:pt modelId="{596F5E72-35F4-4E10-A42C-E2D65B63421F}" type="parTrans" cxnId="{B24DE70F-F929-4370-BFEE-600A6990C310}">
      <dgm:prSet/>
      <dgm:spPr/>
      <dgm:t>
        <a:bodyPr/>
        <a:lstStyle/>
        <a:p>
          <a:endParaRPr lang="ru-RU" sz="1800" b="1" i="1"/>
        </a:p>
      </dgm:t>
    </dgm:pt>
    <dgm:pt modelId="{0DA6DB32-2947-476D-8383-FC983E35443D}" type="sibTrans" cxnId="{B24DE70F-F929-4370-BFEE-600A6990C310}">
      <dgm:prSet/>
      <dgm:spPr/>
      <dgm:t>
        <a:bodyPr/>
        <a:lstStyle/>
        <a:p>
          <a:endParaRPr lang="ru-RU" sz="1800" b="1" i="1"/>
        </a:p>
      </dgm:t>
    </dgm:pt>
    <dgm:pt modelId="{8BA324A4-E2F6-46F9-B4D8-E9889F8C1658}" type="pres">
      <dgm:prSet presAssocID="{49670D55-2580-4E25-9137-163DB68DC3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822351-81D8-446D-8302-663F4A30E588}" type="pres">
      <dgm:prSet presAssocID="{0172BA5B-3A43-49F2-B34E-E065964B8F10}" presName="parentLin" presStyleCnt="0"/>
      <dgm:spPr/>
    </dgm:pt>
    <dgm:pt modelId="{52B44951-D47E-42D6-A7BF-F366962EC3E4}" type="pres">
      <dgm:prSet presAssocID="{0172BA5B-3A43-49F2-B34E-E065964B8F1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29D260A-57E2-47D5-AE1A-E95D2A2421B8}" type="pres">
      <dgm:prSet presAssocID="{0172BA5B-3A43-49F2-B34E-E065964B8F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F2D07-1CA1-4CE4-8A57-3E3AAC58777F}" type="pres">
      <dgm:prSet presAssocID="{0172BA5B-3A43-49F2-B34E-E065964B8F10}" presName="negativeSpace" presStyleCnt="0"/>
      <dgm:spPr/>
    </dgm:pt>
    <dgm:pt modelId="{CF9D9CA2-C319-4120-A651-34526DA2F553}" type="pres">
      <dgm:prSet presAssocID="{0172BA5B-3A43-49F2-B34E-E065964B8F10}" presName="childText" presStyleLbl="conFgAcc1" presStyleIdx="0" presStyleCnt="4">
        <dgm:presLayoutVars>
          <dgm:bulletEnabled val="1"/>
        </dgm:presLayoutVars>
      </dgm:prSet>
      <dgm:spPr/>
    </dgm:pt>
    <dgm:pt modelId="{FD54F57C-D70E-4B4F-96FD-F8218584797F}" type="pres">
      <dgm:prSet presAssocID="{24F0B087-D74B-44FE-B5FF-9244AA88709F}" presName="spaceBetweenRectangles" presStyleCnt="0"/>
      <dgm:spPr/>
    </dgm:pt>
    <dgm:pt modelId="{3318D254-9D06-4F41-A088-271FCB559899}" type="pres">
      <dgm:prSet presAssocID="{14B2C06C-1C2D-41CC-BE67-346C52E702DA}" presName="parentLin" presStyleCnt="0"/>
      <dgm:spPr/>
    </dgm:pt>
    <dgm:pt modelId="{519A4C52-82DC-4EA3-B757-DBBC6F128AE9}" type="pres">
      <dgm:prSet presAssocID="{14B2C06C-1C2D-41CC-BE67-346C52E702D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2172A6E-3221-4DBD-8716-9759ED16B128}" type="pres">
      <dgm:prSet presAssocID="{14B2C06C-1C2D-41CC-BE67-346C52E702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B855F-A4E6-4CF8-8466-00C1AF0D7A51}" type="pres">
      <dgm:prSet presAssocID="{14B2C06C-1C2D-41CC-BE67-346C52E702DA}" presName="negativeSpace" presStyleCnt="0"/>
      <dgm:spPr/>
    </dgm:pt>
    <dgm:pt modelId="{87F03BFE-5509-4018-9DCA-B7C808248CA8}" type="pres">
      <dgm:prSet presAssocID="{14B2C06C-1C2D-41CC-BE67-346C52E702DA}" presName="childText" presStyleLbl="conFgAcc1" presStyleIdx="1" presStyleCnt="4">
        <dgm:presLayoutVars>
          <dgm:bulletEnabled val="1"/>
        </dgm:presLayoutVars>
      </dgm:prSet>
      <dgm:spPr/>
    </dgm:pt>
    <dgm:pt modelId="{26E87C8A-8D78-4915-B3CD-1897BFAFE913}" type="pres">
      <dgm:prSet presAssocID="{1F721760-1918-47FF-AF79-7016B1567B31}" presName="spaceBetweenRectangles" presStyleCnt="0"/>
      <dgm:spPr/>
    </dgm:pt>
    <dgm:pt modelId="{56CBED50-ED95-4B40-BC22-774D3BEBF7DF}" type="pres">
      <dgm:prSet presAssocID="{32F3ECD4-B814-4FE5-8A81-A433CE567D5A}" presName="parentLin" presStyleCnt="0"/>
      <dgm:spPr/>
    </dgm:pt>
    <dgm:pt modelId="{53E9ECD4-6284-4813-A0E2-2FB07659EE38}" type="pres">
      <dgm:prSet presAssocID="{32F3ECD4-B814-4FE5-8A81-A433CE567D5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7A62B6E-77CD-4814-AF9D-2AAA330AF633}" type="pres">
      <dgm:prSet presAssocID="{32F3ECD4-B814-4FE5-8A81-A433CE567D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206C1-DDC9-4885-8765-FC5AA7CEBC85}" type="pres">
      <dgm:prSet presAssocID="{32F3ECD4-B814-4FE5-8A81-A433CE567D5A}" presName="negativeSpace" presStyleCnt="0"/>
      <dgm:spPr/>
    </dgm:pt>
    <dgm:pt modelId="{F63C1868-F904-4431-9775-4E64D41597B8}" type="pres">
      <dgm:prSet presAssocID="{32F3ECD4-B814-4FE5-8A81-A433CE567D5A}" presName="childText" presStyleLbl="conFgAcc1" presStyleIdx="2" presStyleCnt="4">
        <dgm:presLayoutVars>
          <dgm:bulletEnabled val="1"/>
        </dgm:presLayoutVars>
      </dgm:prSet>
      <dgm:spPr/>
    </dgm:pt>
    <dgm:pt modelId="{E7EBCAC7-CF40-411B-AC91-1561A374DA39}" type="pres">
      <dgm:prSet presAssocID="{1ED8B43D-CB1C-4684-9CFB-F7C2EF2D515A}" presName="spaceBetweenRectangles" presStyleCnt="0"/>
      <dgm:spPr/>
    </dgm:pt>
    <dgm:pt modelId="{AFD33CB7-7F88-4E5F-8F8A-5393CEC8B64A}" type="pres">
      <dgm:prSet presAssocID="{662AC6FD-9CFF-46EC-9A3F-AE584B0E38E6}" presName="parentLin" presStyleCnt="0"/>
      <dgm:spPr/>
    </dgm:pt>
    <dgm:pt modelId="{01B66453-297E-4BA3-8EB4-A0E3DF0D80FB}" type="pres">
      <dgm:prSet presAssocID="{662AC6FD-9CFF-46EC-9A3F-AE584B0E38E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F75CEC2-5134-4A6F-8481-E019285ABB18}" type="pres">
      <dgm:prSet presAssocID="{662AC6FD-9CFF-46EC-9A3F-AE584B0E38E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20728-8802-4ADB-B104-4107F84E744A}" type="pres">
      <dgm:prSet presAssocID="{662AC6FD-9CFF-46EC-9A3F-AE584B0E38E6}" presName="negativeSpace" presStyleCnt="0"/>
      <dgm:spPr/>
    </dgm:pt>
    <dgm:pt modelId="{FD1F0CA4-A573-49B6-B35B-FA58F5D79DD4}" type="pres">
      <dgm:prSet presAssocID="{662AC6FD-9CFF-46EC-9A3F-AE584B0E38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3D779F5-D56B-4386-88EB-CAA9AAEDC91A}" type="presOf" srcId="{32F3ECD4-B814-4FE5-8A81-A433CE567D5A}" destId="{53E9ECD4-6284-4813-A0E2-2FB07659EE38}" srcOrd="0" destOrd="0" presId="urn:microsoft.com/office/officeart/2005/8/layout/list1"/>
    <dgm:cxn modelId="{A1833A18-8060-4023-BD1B-0E774D7516F0}" type="presOf" srcId="{32F3ECD4-B814-4FE5-8A81-A433CE567D5A}" destId="{B7A62B6E-77CD-4814-AF9D-2AAA330AF633}" srcOrd="1" destOrd="0" presId="urn:microsoft.com/office/officeart/2005/8/layout/list1"/>
    <dgm:cxn modelId="{E51C4B83-C122-44EA-916C-932FE56D248F}" srcId="{49670D55-2580-4E25-9137-163DB68DC377}" destId="{32F3ECD4-B814-4FE5-8A81-A433CE567D5A}" srcOrd="2" destOrd="0" parTransId="{801062AA-6264-4677-9688-69F722572AC4}" sibTransId="{1ED8B43D-CB1C-4684-9CFB-F7C2EF2D515A}"/>
    <dgm:cxn modelId="{3F0450DE-59EA-4467-925F-7938ED200ED3}" type="presOf" srcId="{14B2C06C-1C2D-41CC-BE67-346C52E702DA}" destId="{22172A6E-3221-4DBD-8716-9759ED16B128}" srcOrd="1" destOrd="0" presId="urn:microsoft.com/office/officeart/2005/8/layout/list1"/>
    <dgm:cxn modelId="{F03608CD-5440-4B42-920E-49E5CA2C3A10}" type="presOf" srcId="{662AC6FD-9CFF-46EC-9A3F-AE584B0E38E6}" destId="{FF75CEC2-5134-4A6F-8481-E019285ABB18}" srcOrd="1" destOrd="0" presId="urn:microsoft.com/office/officeart/2005/8/layout/list1"/>
    <dgm:cxn modelId="{2C1463AD-A75B-45AE-924F-2680F45E965F}" type="presOf" srcId="{14B2C06C-1C2D-41CC-BE67-346C52E702DA}" destId="{519A4C52-82DC-4EA3-B757-DBBC6F128AE9}" srcOrd="0" destOrd="0" presId="urn:microsoft.com/office/officeart/2005/8/layout/list1"/>
    <dgm:cxn modelId="{21DCB171-1AE6-4D0C-82E6-9A5BD0350683}" type="presOf" srcId="{662AC6FD-9CFF-46EC-9A3F-AE584B0E38E6}" destId="{01B66453-297E-4BA3-8EB4-A0E3DF0D80FB}" srcOrd="0" destOrd="0" presId="urn:microsoft.com/office/officeart/2005/8/layout/list1"/>
    <dgm:cxn modelId="{C604D871-AC0F-403B-99A7-8E9654A01A82}" srcId="{49670D55-2580-4E25-9137-163DB68DC377}" destId="{14B2C06C-1C2D-41CC-BE67-346C52E702DA}" srcOrd="1" destOrd="0" parTransId="{3AD70D8E-6FDB-4CF2-A5E1-2526FDB4121F}" sibTransId="{1F721760-1918-47FF-AF79-7016B1567B31}"/>
    <dgm:cxn modelId="{EE2EBAAD-E192-4D3D-81F3-F1B37F3CC057}" type="presOf" srcId="{49670D55-2580-4E25-9137-163DB68DC377}" destId="{8BA324A4-E2F6-46F9-B4D8-E9889F8C1658}" srcOrd="0" destOrd="0" presId="urn:microsoft.com/office/officeart/2005/8/layout/list1"/>
    <dgm:cxn modelId="{1E2A63DD-8C2B-4916-A60C-6DDF3299D7AD}" srcId="{49670D55-2580-4E25-9137-163DB68DC377}" destId="{0172BA5B-3A43-49F2-B34E-E065964B8F10}" srcOrd="0" destOrd="0" parTransId="{622BCB05-2CA2-4564-A76E-C90EA2F0C10C}" sibTransId="{24F0B087-D74B-44FE-B5FF-9244AA88709F}"/>
    <dgm:cxn modelId="{67EB9955-EA03-448B-9F2F-C2AFC6EE0DA3}" type="presOf" srcId="{0172BA5B-3A43-49F2-B34E-E065964B8F10}" destId="{929D260A-57E2-47D5-AE1A-E95D2A2421B8}" srcOrd="1" destOrd="0" presId="urn:microsoft.com/office/officeart/2005/8/layout/list1"/>
    <dgm:cxn modelId="{82607375-CE05-4142-BD35-EAE73C9EA727}" type="presOf" srcId="{0172BA5B-3A43-49F2-B34E-E065964B8F10}" destId="{52B44951-D47E-42D6-A7BF-F366962EC3E4}" srcOrd="0" destOrd="0" presId="urn:microsoft.com/office/officeart/2005/8/layout/list1"/>
    <dgm:cxn modelId="{B24DE70F-F929-4370-BFEE-600A6990C310}" srcId="{49670D55-2580-4E25-9137-163DB68DC377}" destId="{662AC6FD-9CFF-46EC-9A3F-AE584B0E38E6}" srcOrd="3" destOrd="0" parTransId="{596F5E72-35F4-4E10-A42C-E2D65B63421F}" sibTransId="{0DA6DB32-2947-476D-8383-FC983E35443D}"/>
    <dgm:cxn modelId="{B453F2DA-D169-41FF-B47A-8BA1E301B9A6}" type="presParOf" srcId="{8BA324A4-E2F6-46F9-B4D8-E9889F8C1658}" destId="{3E822351-81D8-446D-8302-663F4A30E588}" srcOrd="0" destOrd="0" presId="urn:microsoft.com/office/officeart/2005/8/layout/list1"/>
    <dgm:cxn modelId="{E7394ECB-B6BB-4842-8212-145A6AB962C3}" type="presParOf" srcId="{3E822351-81D8-446D-8302-663F4A30E588}" destId="{52B44951-D47E-42D6-A7BF-F366962EC3E4}" srcOrd="0" destOrd="0" presId="urn:microsoft.com/office/officeart/2005/8/layout/list1"/>
    <dgm:cxn modelId="{0D0BDF35-6637-4CCC-9FE7-5B2C765D6CCB}" type="presParOf" srcId="{3E822351-81D8-446D-8302-663F4A30E588}" destId="{929D260A-57E2-47D5-AE1A-E95D2A2421B8}" srcOrd="1" destOrd="0" presId="urn:microsoft.com/office/officeart/2005/8/layout/list1"/>
    <dgm:cxn modelId="{581BD58A-5B5C-48C1-A8FC-CE8378D8F777}" type="presParOf" srcId="{8BA324A4-E2F6-46F9-B4D8-E9889F8C1658}" destId="{2EDF2D07-1CA1-4CE4-8A57-3E3AAC58777F}" srcOrd="1" destOrd="0" presId="urn:microsoft.com/office/officeart/2005/8/layout/list1"/>
    <dgm:cxn modelId="{A04054C7-39B0-4893-AFF1-BE2E4F44CCE3}" type="presParOf" srcId="{8BA324A4-E2F6-46F9-B4D8-E9889F8C1658}" destId="{CF9D9CA2-C319-4120-A651-34526DA2F553}" srcOrd="2" destOrd="0" presId="urn:microsoft.com/office/officeart/2005/8/layout/list1"/>
    <dgm:cxn modelId="{000B4B86-B600-41A4-A3C1-5A8D61719B7D}" type="presParOf" srcId="{8BA324A4-E2F6-46F9-B4D8-E9889F8C1658}" destId="{FD54F57C-D70E-4B4F-96FD-F8218584797F}" srcOrd="3" destOrd="0" presId="urn:microsoft.com/office/officeart/2005/8/layout/list1"/>
    <dgm:cxn modelId="{8E607B24-3AA0-44A6-8BC3-C4384C44DB52}" type="presParOf" srcId="{8BA324A4-E2F6-46F9-B4D8-E9889F8C1658}" destId="{3318D254-9D06-4F41-A088-271FCB559899}" srcOrd="4" destOrd="0" presId="urn:microsoft.com/office/officeart/2005/8/layout/list1"/>
    <dgm:cxn modelId="{3833F6E0-A926-4279-81DF-2304A2956F0B}" type="presParOf" srcId="{3318D254-9D06-4F41-A088-271FCB559899}" destId="{519A4C52-82DC-4EA3-B757-DBBC6F128AE9}" srcOrd="0" destOrd="0" presId="urn:microsoft.com/office/officeart/2005/8/layout/list1"/>
    <dgm:cxn modelId="{97716024-C5D6-432D-9E64-FADBD6AF8958}" type="presParOf" srcId="{3318D254-9D06-4F41-A088-271FCB559899}" destId="{22172A6E-3221-4DBD-8716-9759ED16B128}" srcOrd="1" destOrd="0" presId="urn:microsoft.com/office/officeart/2005/8/layout/list1"/>
    <dgm:cxn modelId="{2813294C-AC35-4370-A1E1-AF9A6A33D63B}" type="presParOf" srcId="{8BA324A4-E2F6-46F9-B4D8-E9889F8C1658}" destId="{5FAB855F-A4E6-4CF8-8466-00C1AF0D7A51}" srcOrd="5" destOrd="0" presId="urn:microsoft.com/office/officeart/2005/8/layout/list1"/>
    <dgm:cxn modelId="{2225E637-4B26-4AFA-9137-1FCFE5984504}" type="presParOf" srcId="{8BA324A4-E2F6-46F9-B4D8-E9889F8C1658}" destId="{87F03BFE-5509-4018-9DCA-B7C808248CA8}" srcOrd="6" destOrd="0" presId="urn:microsoft.com/office/officeart/2005/8/layout/list1"/>
    <dgm:cxn modelId="{36EC7CD9-AE19-4FB1-932A-07D0689CE960}" type="presParOf" srcId="{8BA324A4-E2F6-46F9-B4D8-E9889F8C1658}" destId="{26E87C8A-8D78-4915-B3CD-1897BFAFE913}" srcOrd="7" destOrd="0" presId="urn:microsoft.com/office/officeart/2005/8/layout/list1"/>
    <dgm:cxn modelId="{033F5071-C35F-4754-B68C-478A5DDA7E27}" type="presParOf" srcId="{8BA324A4-E2F6-46F9-B4D8-E9889F8C1658}" destId="{56CBED50-ED95-4B40-BC22-774D3BEBF7DF}" srcOrd="8" destOrd="0" presId="urn:microsoft.com/office/officeart/2005/8/layout/list1"/>
    <dgm:cxn modelId="{BEF9B958-D2D7-44E0-A0F3-945769631052}" type="presParOf" srcId="{56CBED50-ED95-4B40-BC22-774D3BEBF7DF}" destId="{53E9ECD4-6284-4813-A0E2-2FB07659EE38}" srcOrd="0" destOrd="0" presId="urn:microsoft.com/office/officeart/2005/8/layout/list1"/>
    <dgm:cxn modelId="{F46A7436-1EE1-476D-BD26-9C6D173BFA72}" type="presParOf" srcId="{56CBED50-ED95-4B40-BC22-774D3BEBF7DF}" destId="{B7A62B6E-77CD-4814-AF9D-2AAA330AF633}" srcOrd="1" destOrd="0" presId="urn:microsoft.com/office/officeart/2005/8/layout/list1"/>
    <dgm:cxn modelId="{EA291800-C3E5-4521-8514-B84B6A2E686F}" type="presParOf" srcId="{8BA324A4-E2F6-46F9-B4D8-E9889F8C1658}" destId="{215206C1-DDC9-4885-8765-FC5AA7CEBC85}" srcOrd="9" destOrd="0" presId="urn:microsoft.com/office/officeart/2005/8/layout/list1"/>
    <dgm:cxn modelId="{12B2C220-CB32-418C-8F31-C7AE80F08BCD}" type="presParOf" srcId="{8BA324A4-E2F6-46F9-B4D8-E9889F8C1658}" destId="{F63C1868-F904-4431-9775-4E64D41597B8}" srcOrd="10" destOrd="0" presId="urn:microsoft.com/office/officeart/2005/8/layout/list1"/>
    <dgm:cxn modelId="{33FEC456-DE3C-4CF5-A14C-0C0C2735914B}" type="presParOf" srcId="{8BA324A4-E2F6-46F9-B4D8-E9889F8C1658}" destId="{E7EBCAC7-CF40-411B-AC91-1561A374DA39}" srcOrd="11" destOrd="0" presId="urn:microsoft.com/office/officeart/2005/8/layout/list1"/>
    <dgm:cxn modelId="{4E53EB97-8D51-476D-9AA3-5CDD8E6D9E33}" type="presParOf" srcId="{8BA324A4-E2F6-46F9-B4D8-E9889F8C1658}" destId="{AFD33CB7-7F88-4E5F-8F8A-5393CEC8B64A}" srcOrd="12" destOrd="0" presId="urn:microsoft.com/office/officeart/2005/8/layout/list1"/>
    <dgm:cxn modelId="{35B10DAB-634F-46C4-8D7D-22E02BD71285}" type="presParOf" srcId="{AFD33CB7-7F88-4E5F-8F8A-5393CEC8B64A}" destId="{01B66453-297E-4BA3-8EB4-A0E3DF0D80FB}" srcOrd="0" destOrd="0" presId="urn:microsoft.com/office/officeart/2005/8/layout/list1"/>
    <dgm:cxn modelId="{715EB549-1339-41EA-A92F-6E81CDA6DFE7}" type="presParOf" srcId="{AFD33CB7-7F88-4E5F-8F8A-5393CEC8B64A}" destId="{FF75CEC2-5134-4A6F-8481-E019285ABB18}" srcOrd="1" destOrd="0" presId="urn:microsoft.com/office/officeart/2005/8/layout/list1"/>
    <dgm:cxn modelId="{9D9BFDBF-AA6E-44C5-B5A5-C80577423960}" type="presParOf" srcId="{8BA324A4-E2F6-46F9-B4D8-E9889F8C1658}" destId="{2BC20728-8802-4ADB-B104-4107F84E744A}" srcOrd="13" destOrd="0" presId="urn:microsoft.com/office/officeart/2005/8/layout/list1"/>
    <dgm:cxn modelId="{0A371E49-3723-461A-88E4-2B9EF3838927}" type="presParOf" srcId="{8BA324A4-E2F6-46F9-B4D8-E9889F8C1658}" destId="{FD1F0CA4-A573-49B6-B35B-FA58F5D79DD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7761C-6106-435F-B7EC-EDCB30266B0B}">
      <dsp:nvSpPr>
        <dsp:cNvPr id="0" name=""/>
        <dsp:cNvSpPr/>
      </dsp:nvSpPr>
      <dsp:spPr>
        <a:xfrm>
          <a:off x="3563884" y="2527101"/>
          <a:ext cx="2016230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Интернет-зависимость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63884" y="2527101"/>
        <a:ext cx="2016230" cy="1803796"/>
      </dsp:txXfrm>
    </dsp:sp>
    <dsp:sp modelId="{0C1F04B9-8C95-44B1-B08F-1AE5CD8C756B}">
      <dsp:nvSpPr>
        <dsp:cNvPr id="0" name=""/>
        <dsp:cNvSpPr/>
      </dsp:nvSpPr>
      <dsp:spPr>
        <a:xfrm rot="16200000">
          <a:off x="4381131" y="1871130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4381131" y="1871130"/>
        <a:ext cx="381737" cy="613290"/>
      </dsp:txXfrm>
    </dsp:sp>
    <dsp:sp modelId="{24997C79-94E2-4FEC-8761-45B689523B84}">
      <dsp:nvSpPr>
        <dsp:cNvPr id="0" name=""/>
        <dsp:cNvSpPr/>
      </dsp:nvSpPr>
      <dsp:spPr>
        <a:xfrm>
          <a:off x="3670101" y="3044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Навязчивый </a:t>
          </a:r>
          <a:r>
            <a:rPr lang="ru-RU" sz="16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веб-серфинг</a:t>
          </a:r>
          <a:r>
            <a:rPr lang="ru-RU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0101" y="3044"/>
        <a:ext cx="1803796" cy="1803796"/>
      </dsp:txXfrm>
    </dsp:sp>
    <dsp:sp modelId="{F12313F9-35FD-4B47-9A6A-5D19FC2AEA30}">
      <dsp:nvSpPr>
        <dsp:cNvPr id="0" name=""/>
        <dsp:cNvSpPr/>
      </dsp:nvSpPr>
      <dsp:spPr>
        <a:xfrm rot="19800000">
          <a:off x="5518890" y="2477124"/>
          <a:ext cx="34135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9800000">
        <a:off x="5518890" y="2477124"/>
        <a:ext cx="341359" cy="613290"/>
      </dsp:txXfrm>
    </dsp:sp>
    <dsp:sp modelId="{EC810ED1-F237-4C89-928D-A98B3B5E2592}">
      <dsp:nvSpPr>
        <dsp:cNvPr id="0" name=""/>
        <dsp:cNvSpPr/>
      </dsp:nvSpPr>
      <dsp:spPr>
        <a:xfrm>
          <a:off x="5855998" y="1265073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Пристрастие к виртуальному общению и виртуальным знакомствам </a:t>
          </a: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5998" y="1265073"/>
        <a:ext cx="1803796" cy="1803796"/>
      </dsp:txXfrm>
    </dsp:sp>
    <dsp:sp modelId="{B1E84DA5-78B2-49CB-8F77-C398E3191BBF}">
      <dsp:nvSpPr>
        <dsp:cNvPr id="0" name=""/>
        <dsp:cNvSpPr/>
      </dsp:nvSpPr>
      <dsp:spPr>
        <a:xfrm rot="1800000">
          <a:off x="5518890" y="3767584"/>
          <a:ext cx="34135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800000">
        <a:off x="5518890" y="3767584"/>
        <a:ext cx="341359" cy="613290"/>
      </dsp:txXfrm>
    </dsp:sp>
    <dsp:sp modelId="{300D48BE-3A88-483C-8C8C-814CA4CBCA5B}">
      <dsp:nvSpPr>
        <dsp:cNvPr id="0" name=""/>
        <dsp:cNvSpPr/>
      </dsp:nvSpPr>
      <dsp:spPr>
        <a:xfrm>
          <a:off x="5855998" y="3789129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Игровая зависимость </a:t>
          </a: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5998" y="3789129"/>
        <a:ext cx="1803796" cy="1803796"/>
      </dsp:txXfrm>
    </dsp:sp>
    <dsp:sp modelId="{279A4C79-5259-47A5-8956-75B5F1A8317F}">
      <dsp:nvSpPr>
        <dsp:cNvPr id="0" name=""/>
        <dsp:cNvSpPr/>
      </dsp:nvSpPr>
      <dsp:spPr>
        <a:xfrm rot="5400000">
          <a:off x="4381131" y="4373579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381131" y="4373579"/>
        <a:ext cx="381737" cy="613290"/>
      </dsp:txXfrm>
    </dsp:sp>
    <dsp:sp modelId="{B340095B-5DF9-44FC-A6EC-D0AB4DBCD1F6}">
      <dsp:nvSpPr>
        <dsp:cNvPr id="0" name=""/>
        <dsp:cNvSpPr/>
      </dsp:nvSpPr>
      <dsp:spPr>
        <a:xfrm>
          <a:off x="3670101" y="5051158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Навязчивое желание потратить деньги </a:t>
          </a: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0101" y="5051158"/>
        <a:ext cx="1803796" cy="1803796"/>
      </dsp:txXfrm>
    </dsp:sp>
    <dsp:sp modelId="{2BEFEC72-11B2-4A39-BEF1-192813C257E4}">
      <dsp:nvSpPr>
        <dsp:cNvPr id="0" name=""/>
        <dsp:cNvSpPr/>
      </dsp:nvSpPr>
      <dsp:spPr>
        <a:xfrm rot="9000000">
          <a:off x="3283749" y="3767584"/>
          <a:ext cx="34135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9000000">
        <a:off x="3283749" y="3767584"/>
        <a:ext cx="341359" cy="613290"/>
      </dsp:txXfrm>
    </dsp:sp>
    <dsp:sp modelId="{839A6AC7-DEAB-4954-98B7-2BDA59662964}">
      <dsp:nvSpPr>
        <dsp:cNvPr id="0" name=""/>
        <dsp:cNvSpPr/>
      </dsp:nvSpPr>
      <dsp:spPr>
        <a:xfrm>
          <a:off x="1484204" y="3789129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Пристрастие к просмотру фильмов через интернет</a:t>
          </a: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84204" y="3789129"/>
        <a:ext cx="1803796" cy="1803796"/>
      </dsp:txXfrm>
    </dsp:sp>
    <dsp:sp modelId="{D6131793-A8A0-4380-8E18-866876471539}">
      <dsp:nvSpPr>
        <dsp:cNvPr id="0" name=""/>
        <dsp:cNvSpPr/>
      </dsp:nvSpPr>
      <dsp:spPr>
        <a:xfrm rot="12600000">
          <a:off x="3283749" y="2477124"/>
          <a:ext cx="341359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2600000">
        <a:off x="3283749" y="2477124"/>
        <a:ext cx="341359" cy="613290"/>
      </dsp:txXfrm>
    </dsp:sp>
    <dsp:sp modelId="{D6E0C055-9BBE-4937-AAFE-531EF1FC3BCD}">
      <dsp:nvSpPr>
        <dsp:cNvPr id="0" name=""/>
        <dsp:cNvSpPr/>
      </dsp:nvSpPr>
      <dsp:spPr>
        <a:xfrm>
          <a:off x="1484204" y="1265073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Кибер-сексуальная</a:t>
          </a:r>
          <a:r>
            <a:rPr lang="ru-RU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зависимость 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84204" y="1265073"/>
        <a:ext cx="1803796" cy="18037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9D9CA2-C319-4120-A651-34526DA2F553}">
      <dsp:nvSpPr>
        <dsp:cNvPr id="0" name=""/>
        <dsp:cNvSpPr/>
      </dsp:nvSpPr>
      <dsp:spPr>
        <a:xfrm>
          <a:off x="0" y="486304"/>
          <a:ext cx="8460432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D260A-57E2-47D5-AE1A-E95D2A2421B8}">
      <dsp:nvSpPr>
        <dsp:cNvPr id="0" name=""/>
        <dsp:cNvSpPr/>
      </dsp:nvSpPr>
      <dsp:spPr>
        <a:xfrm>
          <a:off x="423021" y="13984"/>
          <a:ext cx="5922302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Проанализируйте, пренебрегает ли ребенок из-за работы за компьютером своими домашними обязанностями и соблюдением режима дня</a:t>
          </a:r>
        </a:p>
      </dsp:txBody>
      <dsp:txXfrm>
        <a:off x="423021" y="13984"/>
        <a:ext cx="5922302" cy="944640"/>
      </dsp:txXfrm>
    </dsp:sp>
    <dsp:sp modelId="{87F03BFE-5509-4018-9DCA-B7C808248CA8}">
      <dsp:nvSpPr>
        <dsp:cNvPr id="0" name=""/>
        <dsp:cNvSpPr/>
      </dsp:nvSpPr>
      <dsp:spPr>
        <a:xfrm>
          <a:off x="0" y="1937824"/>
          <a:ext cx="8460432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72A6E-3221-4DBD-8716-9759ED16B128}">
      <dsp:nvSpPr>
        <dsp:cNvPr id="0" name=""/>
        <dsp:cNvSpPr/>
      </dsp:nvSpPr>
      <dsp:spPr>
        <a:xfrm>
          <a:off x="423021" y="1465504"/>
          <a:ext cx="5922302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Выясните, поддерживается ли интерес вашего ребенка реальными увлечениями или же  он следит за обновлениями ради самого процесса</a:t>
          </a:r>
          <a:endParaRPr lang="ru-RU" sz="1800" b="1" i="1" kern="1200" dirty="0"/>
        </a:p>
      </dsp:txBody>
      <dsp:txXfrm>
        <a:off x="423021" y="1465504"/>
        <a:ext cx="5922302" cy="944640"/>
      </dsp:txXfrm>
    </dsp:sp>
    <dsp:sp modelId="{F63C1868-F904-4431-9775-4E64D41597B8}">
      <dsp:nvSpPr>
        <dsp:cNvPr id="0" name=""/>
        <dsp:cNvSpPr/>
      </dsp:nvSpPr>
      <dsp:spPr>
        <a:xfrm>
          <a:off x="0" y="3389344"/>
          <a:ext cx="8460432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62B6E-77CD-4814-AF9D-2AAA330AF633}">
      <dsp:nvSpPr>
        <dsp:cNvPr id="0" name=""/>
        <dsp:cNvSpPr/>
      </dsp:nvSpPr>
      <dsp:spPr>
        <a:xfrm>
          <a:off x="423021" y="2917024"/>
          <a:ext cx="5922302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Понаблюдайте за сменой настроения и поведения вашего ребенка после выхода из интернета</a:t>
          </a:r>
          <a:endParaRPr lang="ru-RU" sz="1800" b="1" i="1" kern="1200" dirty="0"/>
        </a:p>
      </dsp:txBody>
      <dsp:txXfrm>
        <a:off x="423021" y="2917024"/>
        <a:ext cx="5922302" cy="944640"/>
      </dsp:txXfrm>
    </dsp:sp>
    <dsp:sp modelId="{FD1F0CA4-A573-49B6-B35B-FA58F5D79DD4}">
      <dsp:nvSpPr>
        <dsp:cNvPr id="0" name=""/>
        <dsp:cNvSpPr/>
      </dsp:nvSpPr>
      <dsp:spPr>
        <a:xfrm>
          <a:off x="0" y="4840863"/>
          <a:ext cx="8460432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5CEC2-5134-4A6F-8481-E019285ABB18}">
      <dsp:nvSpPr>
        <dsp:cNvPr id="0" name=""/>
        <dsp:cNvSpPr/>
      </dsp:nvSpPr>
      <dsp:spPr>
        <a:xfrm>
          <a:off x="423021" y="4368544"/>
          <a:ext cx="5922302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Поговорите со школьным психологом и классным руководителем о поведении вашего ребенка, его успеваемости и отношениях с другими учениками</a:t>
          </a:r>
          <a:endParaRPr lang="ru-RU" sz="1800" b="1" i="1" kern="1200" dirty="0"/>
        </a:p>
      </dsp:txBody>
      <dsp:txXfrm>
        <a:off x="423021" y="4368544"/>
        <a:ext cx="5922302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0C75A-3082-4E6C-A580-37F7A9AE7825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2DD6-1A24-4124-9F60-A0F89BCF3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za.ru/pics/2015/11/01/789.jpg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08520" y="692696"/>
            <a:ext cx="56886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Кибер-безопасность</a:t>
            </a:r>
            <a:r>
              <a:rPr lang="ru-RU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детей</a:t>
            </a:r>
            <a:endParaRPr lang="ru-RU" sz="6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631" y="5085184"/>
            <a:ext cx="45480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Родительское собрание</a:t>
            </a:r>
          </a:p>
          <a:p>
            <a:pPr algn="ctr"/>
            <a:r>
              <a:rPr lang="ru-RU" sz="3200" b="1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Школе начинающего </a:t>
            </a:r>
          </a:p>
          <a:p>
            <a:pPr algn="ctr"/>
            <a:r>
              <a:rPr lang="ru-RU" sz="3200" b="1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журналиста</a:t>
            </a:r>
            <a:endParaRPr lang="ru-RU" sz="3200" b="1" i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08512" y="0"/>
            <a:ext cx="4535488" cy="3356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644008" cy="3356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2530" name="Picture 2" descr="http://fb.ru/misc/i/gallery/12054/625611.jpg"/>
          <p:cNvPicPr>
            <a:picLocks noChangeAspect="1" noChangeArrowheads="1"/>
          </p:cNvPicPr>
          <p:nvPr/>
        </p:nvPicPr>
        <p:blipFill>
          <a:blip r:embed="rId2" cstate="print"/>
          <a:srcRect b="119"/>
          <a:stretch>
            <a:fillRect/>
          </a:stretch>
        </p:blipFill>
        <p:spPr bwMode="auto">
          <a:xfrm>
            <a:off x="0" y="3230215"/>
            <a:ext cx="9153018" cy="36277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6016" y="0"/>
            <a:ext cx="4427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- это запугивание</a:t>
            </a:r>
            <a:r>
              <a:rPr lang="ru-RU" sz="2400" b="1" dirty="0">
                <a:solidFill>
                  <a:schemeClr val="bg1"/>
                </a:solidFill>
              </a:rPr>
              <a:t>, унижение, </a:t>
            </a:r>
            <a:r>
              <a:rPr lang="ru-RU" sz="2400" b="1" dirty="0" smtClean="0">
                <a:solidFill>
                  <a:schemeClr val="bg1"/>
                </a:solidFill>
              </a:rPr>
              <a:t>травля, </a:t>
            </a:r>
            <a:r>
              <a:rPr lang="ru-RU" sz="2400" b="1" dirty="0">
                <a:solidFill>
                  <a:schemeClr val="bg1"/>
                </a:solidFill>
              </a:rPr>
              <a:t>физический или психологический террор, осуществляемый в виртуальной среде с помощью интернета и мобильного телефона и направленный на то, чтобы вызвать у другого страх и тем самым подчинить его </a:t>
            </a:r>
            <a:r>
              <a:rPr lang="ru-RU" sz="2400" b="1" dirty="0" smtClean="0">
                <a:solidFill>
                  <a:schemeClr val="bg1"/>
                </a:solidFill>
              </a:rPr>
              <a:t>себе.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868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/>
              <a:t>Кибербуллинг</a:t>
            </a:r>
            <a:endParaRPr lang="ru-RU" sz="3200" b="1" dirty="0"/>
          </a:p>
          <a:p>
            <a:pPr algn="ctr"/>
            <a:r>
              <a:rPr lang="ru-RU" sz="3200" b="1" dirty="0"/>
              <a:t>(</a:t>
            </a:r>
            <a:r>
              <a:rPr lang="ru-RU" sz="2400" b="1" i="1" dirty="0"/>
              <a:t>от англ. </a:t>
            </a:r>
            <a:r>
              <a:rPr lang="ru-RU" sz="2400" b="1" i="1" dirty="0" err="1"/>
              <a:t>bully</a:t>
            </a:r>
            <a:r>
              <a:rPr lang="ru-RU" sz="2400" b="1" i="1" dirty="0"/>
              <a:t> – драчун, задира, грубиян, насильник)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51967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Объясните </a:t>
            </a:r>
            <a:r>
              <a:rPr lang="ru-RU" sz="3200" b="1" dirty="0">
                <a:solidFill>
                  <a:schemeClr val="bg1"/>
                </a:solidFill>
              </a:rPr>
              <a:t>детям, что при общении в интернете они должны быть дружелюбными с другими пользователями.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Научите </a:t>
            </a:r>
            <a:r>
              <a:rPr lang="ru-RU" sz="3200" b="1" dirty="0">
                <a:solidFill>
                  <a:schemeClr val="bg1"/>
                </a:solidFill>
              </a:rPr>
              <a:t>детей правильно реагировать на обидные слова или действия других </a:t>
            </a:r>
            <a:r>
              <a:rPr lang="ru-RU" sz="3200" b="1" dirty="0" smtClean="0">
                <a:solidFill>
                  <a:schemeClr val="bg1"/>
                </a:solidFill>
              </a:rPr>
              <a:t>пользователей.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>
                <a:solidFill>
                  <a:schemeClr val="bg1"/>
                </a:solidFill>
              </a:rPr>
              <a:t>В случае необходимости примите меры по защите ребенка (</a:t>
            </a:r>
            <a:r>
              <a:rPr lang="ru-RU" sz="3200" b="1" dirty="0" smtClean="0">
                <a:solidFill>
                  <a:schemeClr val="bg1"/>
                </a:solidFill>
              </a:rPr>
              <a:t>обратитесь к администратору сайта, </a:t>
            </a:r>
            <a:r>
              <a:rPr lang="ru-RU" sz="3200" b="1" dirty="0">
                <a:solidFill>
                  <a:schemeClr val="bg1"/>
                </a:solidFill>
              </a:rPr>
              <a:t>в полицию). 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9140"/>
            <a:ext cx="6876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i="1" dirty="0" err="1" smtClean="0">
                <a:solidFill>
                  <a:srgbClr val="FF0000"/>
                </a:solidFill>
              </a:rPr>
              <a:t>Груминг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– </a:t>
            </a:r>
            <a:r>
              <a:rPr lang="ru-RU" sz="2800" b="1" dirty="0">
                <a:solidFill>
                  <a:srgbClr val="FF0000"/>
                </a:solidFill>
              </a:rPr>
              <a:t>установление дружеских отношений с ребенком с целью личной встречи, вступления с ним в сексуальные отношения, шантажа и эксплуатации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568952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Всегда будьте </a:t>
            </a:r>
            <a:r>
              <a:rPr lang="ru-RU" sz="2800" b="1" dirty="0">
                <a:solidFill>
                  <a:schemeClr val="bg1"/>
                </a:solidFill>
              </a:rPr>
              <a:t>в курсе, с кем ребенок общается в сети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Объясните ребенку, что нельзя разглашать в интернете информацию личного </a:t>
            </a:r>
            <a:r>
              <a:rPr lang="ru-RU" sz="2800" b="1" dirty="0" smtClean="0">
                <a:solidFill>
                  <a:schemeClr val="bg1"/>
                </a:solidFill>
              </a:rPr>
              <a:t>характера.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Помогите ему выбрать ник, не содержащий никакой личной информации.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Объясните </a:t>
            </a:r>
            <a:r>
              <a:rPr lang="ru-RU" sz="2800" b="1" dirty="0" smtClean="0">
                <a:solidFill>
                  <a:schemeClr val="bg1"/>
                </a:solidFill>
              </a:rPr>
              <a:t>ребенку, что на </a:t>
            </a:r>
            <a:r>
              <a:rPr lang="ru-RU" sz="2800" b="1" dirty="0">
                <a:solidFill>
                  <a:schemeClr val="bg1"/>
                </a:solidFill>
              </a:rPr>
              <a:t>реальную встречу с </a:t>
            </a:r>
            <a:r>
              <a:rPr lang="ru-RU" sz="2800" b="1" dirty="0" err="1">
                <a:solidFill>
                  <a:schemeClr val="bg1"/>
                </a:solidFill>
              </a:rPr>
              <a:t>интернет-другом</a:t>
            </a:r>
            <a:r>
              <a:rPr lang="ru-RU" sz="2800" b="1" dirty="0">
                <a:solidFill>
                  <a:schemeClr val="bg1"/>
                </a:solidFill>
              </a:rPr>
              <a:t> надо обязательно ходить в сопровождении </a:t>
            </a:r>
            <a:r>
              <a:rPr lang="ru-RU" sz="2800" b="1" dirty="0" smtClean="0">
                <a:solidFill>
                  <a:schemeClr val="bg1"/>
                </a:solidFill>
              </a:rPr>
              <a:t>взрослых.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Постарайтесь сами поговорить с ребенком на тему сексуальных отношений между мужчиной и женщиной.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Важно</a:t>
            </a:r>
            <a:r>
              <a:rPr lang="ru-RU" sz="2800" b="1" dirty="0">
                <a:solidFill>
                  <a:schemeClr val="bg1"/>
                </a:solidFill>
              </a:rPr>
              <a:t>, чтобы ребенок был вовлечен в любимое </a:t>
            </a:r>
            <a:r>
              <a:rPr lang="ru-RU" sz="2800" b="1" dirty="0" smtClean="0">
                <a:solidFill>
                  <a:schemeClr val="bg1"/>
                </a:solidFill>
              </a:rPr>
              <a:t>дело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mages.cambria.ac.uk/wp-content/uploads/2013/11/creative-tech-1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0997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Неконтролируемые покупки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64570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Объясните </a:t>
            </a:r>
            <a:r>
              <a:rPr lang="ru-RU" sz="3200" b="1" dirty="0">
                <a:solidFill>
                  <a:schemeClr val="bg1"/>
                </a:solidFill>
              </a:rPr>
              <a:t>ребенку, что любые покупки, совершаемые в Интернете или по мобильному телефону, должны осуществляться </a:t>
            </a:r>
            <a:r>
              <a:rPr lang="ru-RU" sz="3200" b="1" dirty="0" smtClean="0">
                <a:solidFill>
                  <a:schemeClr val="bg1"/>
                </a:solidFill>
              </a:rPr>
              <a:t>взрослым либо с </a:t>
            </a:r>
            <a:r>
              <a:rPr lang="ru-RU" sz="3200" b="1" dirty="0">
                <a:solidFill>
                  <a:schemeClr val="bg1"/>
                </a:solidFill>
              </a:rPr>
              <a:t>его </a:t>
            </a:r>
            <a:r>
              <a:rPr lang="ru-RU" sz="3200" b="1" dirty="0" smtClean="0">
                <a:solidFill>
                  <a:schemeClr val="bg1"/>
                </a:solidFill>
              </a:rPr>
              <a:t>разрешения.</a:t>
            </a:r>
            <a:endParaRPr lang="ru-RU" sz="32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В </a:t>
            </a:r>
            <a:r>
              <a:rPr lang="ru-RU" sz="3200" b="1" dirty="0">
                <a:solidFill>
                  <a:schemeClr val="bg1"/>
                </a:solidFill>
              </a:rPr>
              <a:t>сотрудничестве с оператором установите необходимые блокировки для </a:t>
            </a:r>
            <a:r>
              <a:rPr lang="ru-RU" sz="3200" b="1" dirty="0" smtClean="0">
                <a:solidFill>
                  <a:schemeClr val="bg1"/>
                </a:solidFill>
              </a:rPr>
              <a:t>телефона.</a:t>
            </a:r>
            <a:endParaRPr lang="ru-RU" sz="32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Не </a:t>
            </a:r>
            <a:r>
              <a:rPr lang="ru-RU" sz="3200" b="1" dirty="0">
                <a:solidFill>
                  <a:schemeClr val="bg1"/>
                </a:solidFill>
              </a:rPr>
              <a:t>оставляйте в свободном для ребенка доступе банковские карты и платежные </a:t>
            </a:r>
            <a:r>
              <a:rPr lang="ru-RU" sz="3200" b="1" dirty="0" smtClean="0">
                <a:solidFill>
                  <a:schemeClr val="bg1"/>
                </a:solidFill>
              </a:rPr>
              <a:t>данные.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factor-tech.com/wp-content/uploads/2014/07/shutterstock_103176044.jpg"/>
          <p:cNvPicPr>
            <a:picLocks noChangeAspect="1" noChangeArrowheads="1"/>
          </p:cNvPicPr>
          <p:nvPr/>
        </p:nvPicPr>
        <p:blipFill>
          <a:blip r:embed="rId2" cstate="print"/>
          <a:srcRect b="33"/>
          <a:stretch>
            <a:fillRect/>
          </a:stretch>
        </p:blipFill>
        <p:spPr bwMode="auto">
          <a:xfrm>
            <a:off x="539552" y="0"/>
            <a:ext cx="8244408" cy="68491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766355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FF00"/>
                  </a:solidFill>
                </a:ln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Интернет-зависимость</a:t>
            </a:r>
            <a:endParaRPr lang="ru-RU" sz="5400" dirty="0">
              <a:ln>
                <a:solidFill>
                  <a:srgbClr val="FFFF00"/>
                </a:solidFill>
              </a:ln>
              <a:effectLst>
                <a:glow rad="1397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8032" y="1196752"/>
          <a:ext cx="846043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определить, есть ли</a:t>
            </a:r>
          </a:p>
          <a:p>
            <a:pPr lvl="0" algn="ctr"/>
            <a:r>
              <a:rPr lang="ru-RU" sz="3200" b="1" dirty="0" err="1" smtClean="0">
                <a:ln>
                  <a:solidFill>
                    <a:schemeClr val="bg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интернет-зависимости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ребенка?</a:t>
            </a:r>
            <a:endParaRPr lang="ru-RU" sz="3200" b="1" dirty="0">
              <a:ln>
                <a:solidFill>
                  <a:schemeClr val="bg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16" y="980728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Постарайтесь наладить контакт с </a:t>
            </a:r>
            <a:r>
              <a:rPr lang="ru-RU" sz="2800" b="1" dirty="0" smtClean="0">
                <a:solidFill>
                  <a:schemeClr val="bg1"/>
                </a:solidFill>
              </a:rPr>
              <a:t>ребенком.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Не запрещайте ребенку пользоваться интернетом, но постарайтесь установить регламент </a:t>
            </a:r>
            <a:r>
              <a:rPr lang="ru-RU" sz="2800" b="1" dirty="0" smtClean="0">
                <a:solidFill>
                  <a:schemeClr val="bg1"/>
                </a:solidFill>
              </a:rPr>
              <a:t>пользования. 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Ограничьте возможность доступа к интернету только своим компьютером или компьютером, находящимся в общей </a:t>
            </a:r>
            <a:r>
              <a:rPr lang="ru-RU" sz="2800" b="1" dirty="0" smtClean="0">
                <a:solidFill>
                  <a:schemeClr val="bg1"/>
                </a:solidFill>
              </a:rPr>
              <a:t>комнате.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Попросите ребенка в течение недели подробно записывать, на что тратится время, проводимое в </a:t>
            </a:r>
            <a:r>
              <a:rPr lang="ru-RU" sz="2800" b="1" dirty="0" smtClean="0">
                <a:solidFill>
                  <a:schemeClr val="bg1"/>
                </a:solidFill>
              </a:rPr>
              <a:t>интернете.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Предложите своему ребенку заняться чем-то вместе, постарайтесь его чем-то </a:t>
            </a:r>
            <a:r>
              <a:rPr lang="ru-RU" sz="2800" b="1" dirty="0" smtClean="0">
                <a:solidFill>
                  <a:schemeClr val="bg1"/>
                </a:solidFill>
              </a:rPr>
              <a:t>увлечь.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Попробуйте перенести </a:t>
            </a:r>
            <a:r>
              <a:rPr lang="ru-RU" sz="2800" b="1" dirty="0" err="1">
                <a:solidFill>
                  <a:schemeClr val="bg1"/>
                </a:solidFill>
              </a:rPr>
              <a:t>кибердеятельность</a:t>
            </a:r>
            <a:r>
              <a:rPr lang="ru-RU" sz="2800" b="1" dirty="0">
                <a:solidFill>
                  <a:schemeClr val="bg1"/>
                </a:solidFill>
              </a:rPr>
              <a:t> в реальную жизнь.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26064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Что делать, если ребенок </a:t>
            </a:r>
            <a:r>
              <a:rPr lang="ru-RU" sz="34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интернет-зависим</a:t>
            </a:r>
            <a:r>
              <a:rPr lang="ru-RU" sz="3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?</a:t>
            </a:r>
            <a:endParaRPr lang="ru-RU" sz="3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m.cnbc.com/applications/cnbc.com/resources/img/editorial/2013/10/02/101081400-BA00731.1910x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348880"/>
            <a:ext cx="864096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Установите компьютер в общей для всей семьи </a:t>
            </a:r>
            <a:r>
              <a:rPr lang="ru-RU" sz="2800" b="1" i="1" dirty="0" smtClean="0">
                <a:solidFill>
                  <a:srgbClr val="75FFFF"/>
                </a:solidFill>
              </a:rPr>
              <a:t>комнате.</a:t>
            </a:r>
            <a:endParaRPr lang="ru-RU" sz="2800" dirty="0">
              <a:solidFill>
                <a:srgbClr val="75FFFF"/>
              </a:solidFill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Обсуждайте </a:t>
            </a:r>
            <a:r>
              <a:rPr lang="ru-RU" sz="2800" b="1" i="1" dirty="0" smtClean="0">
                <a:solidFill>
                  <a:srgbClr val="75FFFF"/>
                </a:solidFill>
              </a:rPr>
              <a:t>Интернет.</a:t>
            </a:r>
            <a:endParaRPr lang="ru-RU" sz="2800" dirty="0">
              <a:solidFill>
                <a:srgbClr val="75FFFF"/>
              </a:solidFill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Узнайте больше об использовании </a:t>
            </a:r>
            <a:r>
              <a:rPr lang="ru-RU" sz="2800" b="1" i="1" dirty="0" smtClean="0">
                <a:solidFill>
                  <a:srgbClr val="75FFFF"/>
                </a:solidFill>
              </a:rPr>
              <a:t>компьютера.</a:t>
            </a:r>
            <a:endParaRPr lang="ru-RU" sz="2800" dirty="0">
              <a:solidFill>
                <a:srgbClr val="75FFFF"/>
              </a:solidFill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Используйте Интернет </a:t>
            </a:r>
            <a:r>
              <a:rPr lang="ru-RU" sz="2800" b="1" i="1" dirty="0" smtClean="0">
                <a:solidFill>
                  <a:srgbClr val="75FFFF"/>
                </a:solidFill>
              </a:rPr>
              <a:t>вместе.</a:t>
            </a:r>
            <a:endParaRPr lang="ru-RU" sz="2800" dirty="0">
              <a:solidFill>
                <a:srgbClr val="75FFFF"/>
              </a:solidFill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Договаривайтесь с ребенком о способе и времени использования </a:t>
            </a:r>
            <a:r>
              <a:rPr lang="ru-RU" sz="2800" b="1" i="1" dirty="0" smtClean="0">
                <a:solidFill>
                  <a:srgbClr val="75FFFF"/>
                </a:solidFill>
              </a:rPr>
              <a:t>Интернета.</a:t>
            </a:r>
            <a:endParaRPr lang="ru-RU" sz="2800" dirty="0">
              <a:solidFill>
                <a:srgbClr val="75FFFF"/>
              </a:solidFill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i="1" dirty="0">
                <a:solidFill>
                  <a:srgbClr val="75FFFF"/>
                </a:solidFill>
              </a:rPr>
              <a:t>Установите доверительные отношения с </a:t>
            </a:r>
            <a:r>
              <a:rPr lang="ru-RU" sz="2800" b="1" i="1" dirty="0" smtClean="0">
                <a:solidFill>
                  <a:srgbClr val="75FFFF"/>
                </a:solidFill>
              </a:rPr>
              <a:t>ребенком.</a:t>
            </a:r>
            <a:endParaRPr lang="ru-RU" sz="2800" dirty="0">
              <a:solidFill>
                <a:srgbClr val="75FFFF"/>
              </a:solidFill>
            </a:endParaRPr>
          </a:p>
        </p:txBody>
      </p:sp>
      <p:pic>
        <p:nvPicPr>
          <p:cNvPr id="29698" name="Picture 2" descr="https://im3-tub-ru.yandex.net/i?id=436aa7df28fcb6da2c9265a54febdb25&amp;n=33&amp;h=215&amp;w=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38475" cy="204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79304" y="116632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rgbClr val="00FFFF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рекомендации</a:t>
            </a:r>
            <a:endParaRPr lang="ru-RU" sz="5400" dirty="0">
              <a:ln>
                <a:solidFill>
                  <a:srgbClr val="00FFFF"/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innoros.ru/sites/default/files/news/images/impulsinn.jpg?14110472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396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700808"/>
            <a:ext cx="56886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75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75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75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rgbClr val="75FFFF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discred.ru/_nw/146/18867379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r="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76672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</a:t>
            </a:r>
            <a:r>
              <a:rPr lang="ru-RU" sz="4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личной информации на собственном компьютере</a:t>
            </a:r>
            <a:endParaRPr lang="ru-RU" sz="4800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rgbClr val="FF00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Регулярно обновляйте операционную систему.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Используйте только лицензионные </a:t>
            </a:r>
            <a:r>
              <a:rPr lang="ru-RU" sz="3000" b="1" dirty="0" smtClean="0">
                <a:solidFill>
                  <a:schemeClr val="bg1"/>
                </a:solidFill>
              </a:rPr>
              <a:t>программы. 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Используйте антивирусную </a:t>
            </a:r>
            <a:r>
              <a:rPr lang="ru-RU" sz="3000" b="1" dirty="0" smtClean="0">
                <a:solidFill>
                  <a:schemeClr val="bg1"/>
                </a:solidFill>
              </a:rPr>
              <a:t>программу.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Создавайте резервные копии важных </a:t>
            </a:r>
            <a:r>
              <a:rPr lang="ru-RU" sz="3000" b="1" dirty="0" smtClean="0">
                <a:solidFill>
                  <a:schemeClr val="bg1"/>
                </a:solidFill>
              </a:rPr>
              <a:t>файлов.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Будьте осторожны при </a:t>
            </a:r>
            <a:r>
              <a:rPr lang="ru-RU" sz="3000" b="1" dirty="0" smtClean="0">
                <a:solidFill>
                  <a:schemeClr val="bg1"/>
                </a:solidFill>
              </a:rPr>
              <a:t>загрузке и выгрузке </a:t>
            </a:r>
            <a:r>
              <a:rPr lang="ru-RU" sz="3000" b="1" dirty="0">
                <a:solidFill>
                  <a:schemeClr val="bg1"/>
                </a:solidFill>
              </a:rPr>
              <a:t>содержимого в </a:t>
            </a:r>
            <a:r>
              <a:rPr lang="ru-RU" sz="3000" b="1" dirty="0" smtClean="0">
                <a:solidFill>
                  <a:schemeClr val="bg1"/>
                </a:solidFill>
              </a:rPr>
              <a:t>Интернет.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Старайтесь периодически менять пароли </a:t>
            </a:r>
            <a:r>
              <a:rPr lang="ru-RU" sz="3000" b="1" dirty="0" smtClean="0">
                <a:solidFill>
                  <a:schemeClr val="bg1"/>
                </a:solidFill>
              </a:rPr>
              <a:t>.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При пользовании интернетом на чужом </a:t>
            </a:r>
            <a:r>
              <a:rPr lang="ru-RU" sz="3000" b="1" dirty="0" smtClean="0">
                <a:solidFill>
                  <a:schemeClr val="bg1"/>
                </a:solidFill>
              </a:rPr>
              <a:t>устройстве не </a:t>
            </a:r>
            <a:r>
              <a:rPr lang="ru-RU" sz="3000" b="1" dirty="0">
                <a:solidFill>
                  <a:schemeClr val="bg1"/>
                </a:solidFill>
              </a:rPr>
              <a:t>забывайте выходить из своего </a:t>
            </a:r>
            <a:r>
              <a:rPr lang="ru-RU" sz="3000" b="1" dirty="0" err="1">
                <a:solidFill>
                  <a:schemeClr val="bg1"/>
                </a:solidFill>
              </a:rPr>
              <a:t>аккаунта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</a:rPr>
              <a:t>.</a:t>
            </a:r>
            <a:endParaRPr lang="ru-RU" sz="3000" b="1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3000" b="1" dirty="0">
                <a:solidFill>
                  <a:schemeClr val="bg1"/>
                </a:solidFill>
              </a:rPr>
              <a:t>Объясните все эти правила своим детям!</a:t>
            </a:r>
          </a:p>
          <a:p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lushmarketingagency.com/wp-content/uploads/2013/01/Online-Collaboration.jpg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4149080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Разглашение </a:t>
            </a:r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контактных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данных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451967"/>
            <a:ext cx="88924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900" b="1" dirty="0">
                <a:solidFill>
                  <a:schemeClr val="bg1"/>
                </a:solidFill>
              </a:rPr>
              <a:t>Обговорите с детьми возможные опасные последствия предоставления личной </a:t>
            </a:r>
            <a:r>
              <a:rPr lang="ru-RU" sz="2900" b="1" dirty="0" smtClean="0">
                <a:solidFill>
                  <a:schemeClr val="bg1"/>
                </a:solidFill>
              </a:rPr>
              <a:t>информации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900" b="1" dirty="0" smtClean="0">
                <a:solidFill>
                  <a:schemeClr val="bg1"/>
                </a:solidFill>
              </a:rPr>
              <a:t>Помните</a:t>
            </a:r>
            <a:r>
              <a:rPr lang="ru-RU" sz="2900" b="1" dirty="0">
                <a:solidFill>
                  <a:schemeClr val="bg1"/>
                </a:solidFill>
              </a:rPr>
              <a:t>: никогда </a:t>
            </a:r>
            <a:r>
              <a:rPr lang="ru-RU" sz="2900" b="1" dirty="0" smtClean="0">
                <a:solidFill>
                  <a:schemeClr val="bg1"/>
                </a:solidFill>
              </a:rPr>
              <a:t>никому не </a:t>
            </a:r>
            <a:r>
              <a:rPr lang="ru-RU" sz="2900" b="1" dirty="0">
                <a:solidFill>
                  <a:schemeClr val="bg1"/>
                </a:solidFill>
              </a:rPr>
              <a:t>следует сообщать </a:t>
            </a:r>
            <a:r>
              <a:rPr lang="ru-RU" sz="2900" b="1" dirty="0" smtClean="0">
                <a:solidFill>
                  <a:schemeClr val="bg1"/>
                </a:solidFill>
              </a:rPr>
              <a:t>пароли!</a:t>
            </a:r>
            <a:endParaRPr lang="ru-RU" sz="2900" b="1" dirty="0">
              <a:solidFill>
                <a:schemeClr val="bg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900" b="1" dirty="0" smtClean="0">
                <a:solidFill>
                  <a:schemeClr val="bg1"/>
                </a:solidFill>
              </a:rPr>
              <a:t>Перед </a:t>
            </a:r>
            <a:r>
              <a:rPr lang="ru-RU" sz="2900" b="1" dirty="0">
                <a:solidFill>
                  <a:schemeClr val="bg1"/>
                </a:solidFill>
              </a:rPr>
              <a:t>публикацией любой информации или своих фотографий (а также фотографий других людей) следует помнить, что любой человек в мире сможет получить доступ к этой информации.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900" b="1" dirty="0">
                <a:solidFill>
                  <a:schemeClr val="bg1"/>
                </a:solidFill>
              </a:rPr>
              <a:t>Ребенок должен знать, что в любой момент может поговорить с родителями об отрицательном опыте, полученном в </a:t>
            </a:r>
            <a:r>
              <a:rPr lang="ru-RU" sz="2900" b="1" dirty="0" smtClean="0">
                <a:solidFill>
                  <a:schemeClr val="bg1"/>
                </a:solidFill>
              </a:rPr>
              <a:t>Интернете.</a:t>
            </a:r>
            <a:endParaRPr lang="ru-RU" sz="29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.gdefon.com/wallpapers_original/s/583624_obmen_internet_hi-tech_kiberprostranstvo_bezopasno_5000x3033_%28www.GdeFon.ru%29.jpg"/>
          <p:cNvPicPr>
            <a:picLocks noChangeAspect="1" noChangeArrowheads="1"/>
          </p:cNvPicPr>
          <p:nvPr/>
        </p:nvPicPr>
        <p:blipFill>
          <a:blip r:embed="rId2" cstate="print"/>
          <a:srcRect r="22" b="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4509120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n>
                  <a:solidFill>
                    <a:srgbClr val="FFFF00"/>
                  </a:solidFill>
                </a:ln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 </a:t>
            </a:r>
            <a:endParaRPr lang="ru-RU" sz="4800" b="1" dirty="0" smtClean="0">
              <a:ln>
                <a:solidFill>
                  <a:srgbClr val="FFFF00"/>
                </a:solidFill>
              </a:ln>
              <a:effectLst>
                <a:glow rad="1397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 smtClean="0">
                <a:ln>
                  <a:solidFill>
                    <a:srgbClr val="FFFF00"/>
                  </a:solidFill>
                </a:ln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4800" b="1" dirty="0">
                <a:ln>
                  <a:solidFill>
                    <a:srgbClr val="FFFF00"/>
                  </a:solidFill>
                </a:ln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нежелательному </a:t>
            </a:r>
            <a:r>
              <a:rPr lang="ru-RU" sz="4800" b="1" dirty="0" smtClean="0">
                <a:ln>
                  <a:solidFill>
                    <a:srgbClr val="FFFF00"/>
                  </a:solidFill>
                </a:ln>
                <a:effectLst>
                  <a:glow rad="1397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содержимому</a:t>
            </a:r>
            <a:endParaRPr lang="ru-RU" sz="4800" dirty="0">
              <a:ln>
                <a:solidFill>
                  <a:srgbClr val="FFFF00"/>
                </a:solidFill>
              </a:ln>
              <a:effectLst>
                <a:glow rad="1397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51967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Настройка </a:t>
            </a:r>
            <a:r>
              <a:rPr lang="ru-RU" sz="3200" b="1" dirty="0" err="1">
                <a:solidFill>
                  <a:schemeClr val="bg1"/>
                </a:solidFill>
              </a:rPr>
              <a:t>контентной</a:t>
            </a:r>
            <a:r>
              <a:rPr lang="ru-RU" sz="3200" b="1" dirty="0">
                <a:solidFill>
                  <a:schemeClr val="bg1"/>
                </a:solidFill>
              </a:rPr>
              <a:t> фильтрации </a:t>
            </a:r>
            <a:r>
              <a:rPr lang="en-US" sz="3200" b="1" dirty="0" smtClean="0">
                <a:solidFill>
                  <a:schemeClr val="bg1"/>
                </a:solidFill>
              </a:rPr>
              <a:t>             </a:t>
            </a:r>
            <a:r>
              <a:rPr lang="ru-RU" sz="3200" b="1" dirty="0" smtClean="0">
                <a:solidFill>
                  <a:schemeClr val="bg1"/>
                </a:solidFill>
              </a:rPr>
              <a:t> (в антивирусных программах, браузерах)</a:t>
            </a:r>
            <a:endParaRPr lang="ru-RU" sz="32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Установка специального Родительского </a:t>
            </a:r>
            <a:r>
              <a:rPr lang="ru-RU" sz="3200" b="1" dirty="0">
                <a:solidFill>
                  <a:schemeClr val="bg1"/>
                </a:solidFill>
              </a:rPr>
              <a:t>контроля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Создание на компьютере отдельной учетной записи пользователя для ребенка.</a:t>
            </a:r>
            <a:endParaRPr lang="ru-RU" sz="3200" b="1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Фильтрации спама </a:t>
            </a:r>
            <a:r>
              <a:rPr lang="en-US" sz="3200" b="1" dirty="0" smtClean="0">
                <a:solidFill>
                  <a:schemeClr val="bg1"/>
                </a:solidFill>
              </a:rPr>
              <a:t>d e-mail </a:t>
            </a:r>
            <a:r>
              <a:rPr lang="ru-RU" sz="3200" b="1" dirty="0" smtClean="0">
                <a:solidFill>
                  <a:schemeClr val="bg1"/>
                </a:solidFill>
              </a:rPr>
              <a:t>и блокировка </a:t>
            </a:r>
            <a:r>
              <a:rPr lang="ru-RU" sz="3200" b="1" dirty="0">
                <a:solidFill>
                  <a:schemeClr val="bg1"/>
                </a:solidFill>
              </a:rPr>
              <a:t>сообщения, отправляемые с определенных адресов электронной </a:t>
            </a:r>
            <a:r>
              <a:rPr lang="ru-RU" sz="3200" b="1" dirty="0" smtClean="0">
                <a:solidFill>
                  <a:schemeClr val="bg1"/>
                </a:solidFill>
              </a:rPr>
              <a:t>почты.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Правила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кибербезопасности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srabizweb.com/b2b/images/cyberspac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0997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Контакты 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незнакомыми людьми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661</Words>
  <Application>Microsoft Office PowerPoint</Application>
  <PresentationFormat>Экран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Anutik</dc:creator>
  <cp:lastModifiedBy>Ирина</cp:lastModifiedBy>
  <cp:revision>18</cp:revision>
  <dcterms:created xsi:type="dcterms:W3CDTF">2016-11-02T10:55:00Z</dcterms:created>
  <dcterms:modified xsi:type="dcterms:W3CDTF">2019-10-28T08:43:15Z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819629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